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57" r:id="rId3"/>
    <p:sldId id="25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p:cViewPr varScale="1">
        <p:scale>
          <a:sx n="45" d="100"/>
          <a:sy n="45" d="100"/>
        </p:scale>
        <p:origin x="9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3FC2316-D703-48E8-8675-3210D42C3B6A}" type="datetimeFigureOut">
              <a:rPr lang="en-US" smtClean="0"/>
              <a:t>11/17/2020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3208208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FC2316-D703-48E8-8675-3210D42C3B6A}" type="datetimeFigureOut">
              <a:rPr lang="en-US" smtClean="0"/>
              <a:t>11/17/2020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15856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3FC2316-D703-48E8-8675-3210D42C3B6A}" type="datetimeFigureOut">
              <a:rPr lang="en-US" smtClean="0"/>
              <a:t>11/17/2020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8570124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3FC2316-D703-48E8-8675-3210D42C3B6A}" type="datetimeFigureOut">
              <a:rPr lang="en-US" smtClean="0"/>
              <a:t>11/17/2020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06BE0-A625-46C8-9AF6-0C6F33BFF2EB}"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8996922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FC2316-D703-48E8-8675-3210D42C3B6A}" type="datetimeFigureOut">
              <a:rPr lang="en-US" smtClean="0"/>
              <a:t>11/17/2020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253509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3FC2316-D703-48E8-8675-3210D42C3B6A}" type="datetimeFigureOut">
              <a:rPr lang="en-US" smtClean="0"/>
              <a:t>11/17/2020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41893502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3FC2316-D703-48E8-8675-3210D42C3B6A}" type="datetimeFigureOut">
              <a:rPr lang="en-US" smtClean="0"/>
              <a:t>11/17/2020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28037973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FC2316-D703-48E8-8675-3210D42C3B6A}" type="datetimeFigureOut">
              <a:rPr lang="en-US" smtClean="0"/>
              <a:t>11/17/2020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38580967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FC2316-D703-48E8-8675-3210D42C3B6A}" type="datetimeFigureOut">
              <a:rPr lang="en-US" smtClean="0"/>
              <a:t>11/17/2020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1547457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53FC2316-D703-48E8-8675-3210D42C3B6A}" type="datetimeFigureOut">
              <a:rPr lang="en-US" smtClean="0"/>
              <a:t>11/17/2020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3976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FC2316-D703-48E8-8675-3210D42C3B6A}" type="datetimeFigureOut">
              <a:rPr lang="en-US" smtClean="0"/>
              <a:t>11/17/2020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80385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3FC2316-D703-48E8-8675-3210D42C3B6A}" type="datetimeFigureOut">
              <a:rPr lang="en-US" smtClean="0"/>
              <a:t>11/17/2020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24601836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3FC2316-D703-48E8-8675-3210D42C3B6A}" type="datetimeFigureOut">
              <a:rPr lang="en-US" smtClean="0"/>
              <a:t>11/17/2020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1483328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3FC2316-D703-48E8-8675-3210D42C3B6A}" type="datetimeFigureOut">
              <a:rPr lang="en-US" smtClean="0"/>
              <a:t>11/17/2020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3014300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3FC2316-D703-48E8-8675-3210D42C3B6A}" type="datetimeFigureOut">
              <a:rPr lang="en-US" smtClean="0"/>
              <a:t>11/17/2020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2375775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53FC2316-D703-48E8-8675-3210D42C3B6A}" type="datetimeFigureOut">
              <a:rPr lang="en-US" smtClean="0"/>
              <a:t>11/17/2020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1462092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FC2316-D703-48E8-8675-3210D42C3B6A}" type="datetimeFigureOut">
              <a:rPr lang="en-US" smtClean="0"/>
              <a:t>11/17/2020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806BE0-A625-46C8-9AF6-0C6F33BFF2EB}" type="slidenum">
              <a:rPr lang="en-US" smtClean="0"/>
              <a:t>‹#›</a:t>
            </a:fld>
            <a:endParaRPr lang="en-US"/>
          </a:p>
        </p:txBody>
      </p:sp>
    </p:spTree>
    <p:extLst>
      <p:ext uri="{BB962C8B-B14F-4D97-AF65-F5344CB8AC3E}">
        <p14:creationId xmlns:p14="http://schemas.microsoft.com/office/powerpoint/2010/main" val="1573883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3FC2316-D703-48E8-8675-3210D42C3B6A}" type="datetimeFigureOut">
              <a:rPr lang="en-US" smtClean="0"/>
              <a:t>11/17/2020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7806BE0-A625-46C8-9AF6-0C6F33BFF2EB}" type="slidenum">
              <a:rPr lang="en-US" smtClean="0"/>
              <a:t>‹#›</a:t>
            </a:fld>
            <a:endParaRPr lang="en-US"/>
          </a:p>
        </p:txBody>
      </p:sp>
    </p:spTree>
    <p:extLst>
      <p:ext uri="{BB962C8B-B14F-4D97-AF65-F5344CB8AC3E}">
        <p14:creationId xmlns:p14="http://schemas.microsoft.com/office/powerpoint/2010/main" val="4151863818"/>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72FAE-C98E-40BD-BC99-34396A873534}"/>
              </a:ext>
            </a:extLst>
          </p:cNvPr>
          <p:cNvSpPr>
            <a:spLocks noGrp="1"/>
          </p:cNvSpPr>
          <p:nvPr>
            <p:ph type="ctrTitle"/>
          </p:nvPr>
        </p:nvSpPr>
        <p:spPr/>
        <p:txBody>
          <a:bodyPr>
            <a:normAutofit fontScale="90000"/>
          </a:bodyPr>
          <a:lstStyle/>
          <a:p>
            <a:r>
              <a:rPr lang="en-US" dirty="0"/>
              <a:t>Project Development Design Review</a:t>
            </a:r>
          </a:p>
        </p:txBody>
      </p:sp>
      <p:sp>
        <p:nvSpPr>
          <p:cNvPr id="3" name="Subtitle 2">
            <a:extLst>
              <a:ext uri="{FF2B5EF4-FFF2-40B4-BE49-F238E27FC236}">
                <a16:creationId xmlns:a16="http://schemas.microsoft.com/office/drawing/2014/main" id="{84774438-733E-43D7-A874-9F244DDFE1CB}"/>
              </a:ext>
            </a:extLst>
          </p:cNvPr>
          <p:cNvSpPr>
            <a:spLocks noGrp="1"/>
          </p:cNvSpPr>
          <p:nvPr>
            <p:ph type="subTitle" idx="1"/>
          </p:nvPr>
        </p:nvSpPr>
        <p:spPr/>
        <p:txBody>
          <a:bodyPr/>
          <a:lstStyle/>
          <a:p>
            <a:r>
              <a:rPr lang="en-US" dirty="0"/>
              <a:t>By Connor Bivens</a:t>
            </a:r>
          </a:p>
        </p:txBody>
      </p:sp>
    </p:spTree>
    <p:extLst>
      <p:ext uri="{BB962C8B-B14F-4D97-AF65-F5344CB8AC3E}">
        <p14:creationId xmlns:p14="http://schemas.microsoft.com/office/powerpoint/2010/main" val="789812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1504B-B59F-4B46-8E85-1E671150BFBB}"/>
              </a:ext>
            </a:extLst>
          </p:cNvPr>
          <p:cNvSpPr>
            <a:spLocks noGrp="1"/>
          </p:cNvSpPr>
          <p:nvPr>
            <p:ph type="title"/>
          </p:nvPr>
        </p:nvSpPr>
        <p:spPr/>
        <p:txBody>
          <a:bodyPr/>
          <a:lstStyle/>
          <a:p>
            <a:r>
              <a:rPr lang="en-US" dirty="0"/>
              <a:t>Purpose of Software</a:t>
            </a:r>
          </a:p>
        </p:txBody>
      </p:sp>
      <p:sp>
        <p:nvSpPr>
          <p:cNvPr id="3" name="Content Placeholder 2">
            <a:extLst>
              <a:ext uri="{FF2B5EF4-FFF2-40B4-BE49-F238E27FC236}">
                <a16:creationId xmlns:a16="http://schemas.microsoft.com/office/drawing/2014/main" id="{7D18DBF5-037C-47AD-869A-31D377A18AD3}"/>
              </a:ext>
            </a:extLst>
          </p:cNvPr>
          <p:cNvSpPr>
            <a:spLocks noGrp="1"/>
          </p:cNvSpPr>
          <p:nvPr>
            <p:ph idx="1"/>
          </p:nvPr>
        </p:nvSpPr>
        <p:spPr/>
        <p:txBody>
          <a:bodyPr/>
          <a:lstStyle/>
          <a:p>
            <a:r>
              <a:rPr lang="en-US" dirty="0"/>
              <a:t>The program is meant to allow a customer to view a menu of ten items, select one to purchase, choose how many of said item they wish to purchase, and then loop until they are ready to finish. Then they enter an input to get the total number of each type of item as well as the total cost of everything plus sales tax.</a:t>
            </a:r>
          </a:p>
        </p:txBody>
      </p:sp>
    </p:spTree>
    <p:extLst>
      <p:ext uri="{BB962C8B-B14F-4D97-AF65-F5344CB8AC3E}">
        <p14:creationId xmlns:p14="http://schemas.microsoft.com/office/powerpoint/2010/main" val="738801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F7BA7-8CE7-44EC-A018-BB1208A9756C}"/>
              </a:ext>
            </a:extLst>
          </p:cNvPr>
          <p:cNvSpPr>
            <a:spLocks noGrp="1"/>
          </p:cNvSpPr>
          <p:nvPr>
            <p:ph type="title"/>
          </p:nvPr>
        </p:nvSpPr>
        <p:spPr/>
        <p:txBody>
          <a:bodyPr/>
          <a:lstStyle/>
          <a:p>
            <a:r>
              <a:rPr lang="en-US" dirty="0"/>
              <a:t>My Process</a:t>
            </a:r>
          </a:p>
        </p:txBody>
      </p:sp>
      <p:sp>
        <p:nvSpPr>
          <p:cNvPr id="3" name="Content Placeholder 2">
            <a:extLst>
              <a:ext uri="{FF2B5EF4-FFF2-40B4-BE49-F238E27FC236}">
                <a16:creationId xmlns:a16="http://schemas.microsoft.com/office/drawing/2014/main" id="{D68EE952-8C22-482E-BF2D-77E4D42EC379}"/>
              </a:ext>
            </a:extLst>
          </p:cNvPr>
          <p:cNvSpPr>
            <a:spLocks noGrp="1"/>
          </p:cNvSpPr>
          <p:nvPr>
            <p:ph idx="1"/>
          </p:nvPr>
        </p:nvSpPr>
        <p:spPr/>
        <p:txBody>
          <a:bodyPr/>
          <a:lstStyle/>
          <a:p>
            <a:r>
              <a:rPr lang="en-US" dirty="0"/>
              <a:t>I swapped the if/else if statements from the original menu program with a switch statement. I also managed to put most of the interior of my main function inside of a function itself, which saved a lot of space. Inside of this function I added the additional capability of calculating a total cost of the entire order, including sales tax. I also made the printing of the menu into a function as well. </a:t>
            </a:r>
          </a:p>
        </p:txBody>
      </p:sp>
    </p:spTree>
    <p:extLst>
      <p:ext uri="{BB962C8B-B14F-4D97-AF65-F5344CB8AC3E}">
        <p14:creationId xmlns:p14="http://schemas.microsoft.com/office/powerpoint/2010/main" val="2539380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1AAA5-1F57-4857-808E-C03C8ED21273}"/>
              </a:ext>
            </a:extLst>
          </p:cNvPr>
          <p:cNvSpPr>
            <a:spLocks noGrp="1"/>
          </p:cNvSpPr>
          <p:nvPr>
            <p:ph type="title"/>
          </p:nvPr>
        </p:nvSpPr>
        <p:spPr/>
        <p:txBody>
          <a:bodyPr/>
          <a:lstStyle/>
          <a:p>
            <a:r>
              <a:rPr lang="en-US" dirty="0"/>
              <a:t>State Diagram</a:t>
            </a:r>
          </a:p>
        </p:txBody>
      </p:sp>
      <p:pic>
        <p:nvPicPr>
          <p:cNvPr id="5" name="Content Placeholder 4" descr="A picture containing timeline&#10;&#10;Description automatically generated">
            <a:extLst>
              <a:ext uri="{FF2B5EF4-FFF2-40B4-BE49-F238E27FC236}">
                <a16:creationId xmlns:a16="http://schemas.microsoft.com/office/drawing/2014/main" id="{A12AD4F8-7DDA-46FD-9498-DD80449CC6B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4278439" y="648975"/>
            <a:ext cx="6232952" cy="5777133"/>
          </a:xfrm>
        </p:spPr>
      </p:pic>
    </p:spTree>
    <p:extLst>
      <p:ext uri="{BB962C8B-B14F-4D97-AF65-F5344CB8AC3E}">
        <p14:creationId xmlns:p14="http://schemas.microsoft.com/office/powerpoint/2010/main" val="14506866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88</TotalTime>
  <Words>164</Words>
  <Application>Microsoft Office PowerPoint</Application>
  <PresentationFormat>Widescreen</PresentationFormat>
  <Paragraphs>7</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Century Gothic</vt:lpstr>
      <vt:lpstr>Wingdings 3</vt:lpstr>
      <vt:lpstr>Ion</vt:lpstr>
      <vt:lpstr>Project Development Design Review</vt:lpstr>
      <vt:lpstr>Purpose of Software</vt:lpstr>
      <vt:lpstr>My Process</vt:lpstr>
      <vt:lpstr>State 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Development Design Review</dc:title>
  <dc:creator>Connor Bivens</dc:creator>
  <cp:lastModifiedBy>Connor Bivens</cp:lastModifiedBy>
  <cp:revision>3</cp:revision>
  <dcterms:created xsi:type="dcterms:W3CDTF">2020-11-18T01:57:33Z</dcterms:created>
  <dcterms:modified xsi:type="dcterms:W3CDTF">2020-11-18T03:25:59Z</dcterms:modified>
</cp:coreProperties>
</file>

<file path=docProps/thumbnail.jpeg>
</file>